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42FEF-ACE9-C0DE-6648-4612B1B15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A2FDB9-6885-F6B9-5079-65D8BA373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D1C8A-91F8-7D7D-8C9E-34D4C868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94F23-51D1-C83C-8C47-82B846BF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74003-115D-5EBD-028B-02AC33A9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6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4DD40-6DF3-5AE1-FFFD-59707A08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0A5A8C-86C2-723C-F4B7-6F97BEC3A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515718-0FE7-1F30-7122-2E40ACFE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3C2902-433F-F0FB-555D-680FBEA9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714C3-3CE7-3F4D-C524-268EEEF9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0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7843D3-CCD5-19C3-6E54-3945ECAC2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501BDD-EB02-D055-1D76-9DF9B04F8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4AE992-336C-4C0A-3B2A-A7684565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37A0EE-63E2-CB30-25DF-A371BB12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47AAF-8460-84B1-D234-2D2D8ECE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1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7F53F-1C59-1ADA-0FF5-2C0DB6B2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C12EC9-32C2-EDA9-038D-482E77228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CF7036-C018-63E5-7241-489048C0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AC2CC-B595-8429-6E17-74C20D95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A31B66-B017-F038-C207-D2AE4B8F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2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27775-DA21-5C18-D46E-FB226114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5E79CD-7DDC-6B99-2FE2-3EE5C698F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38D70C-E403-7284-693A-A92BA874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F9BF2-2EC6-4843-17C1-6AB6C819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F4EA9B-0027-FC69-C77B-9934019A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1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098E56-D439-0A80-1424-8E6D458F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DBFF1E-7513-A537-055B-2E90D84D8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98668E-2341-1F42-6698-D3D5C24E5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E5B7A0-CB4E-CBF9-0853-E2797945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7C4D77-F777-B862-50CB-58ADE74A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A48921-5D40-9531-0916-1CDE3B15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AD395-75A1-178A-D4C6-3BAC38EED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5D8B43-DF34-1414-0231-1CA3D805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59023D-C7DC-D294-3334-08EA0199C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BF125D-37AB-B557-C216-F6F7529B8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4D5CB9-862E-C1D8-C73F-2AF35C245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E99B2E-EB79-2725-8CEF-67BC2787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BA7FA9-4171-6078-5EF9-9373E622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17F97C-3748-7FF6-CFFB-75B73963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1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D7491-53B0-CEB8-E6A2-FE3751B4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9B6D67-EBB1-E7DE-1834-9E352788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44ED89-1358-6E0F-D374-3C8EAA93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3C760B-DB5E-0A24-782C-9D49E0A4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43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417C8F-E96F-EA23-F2AF-BCACC2CC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0978D61-E89E-E9B1-250E-0A44741B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EE4FAC-E31D-9A5C-51DD-B45EE9DF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3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02647-A70F-235C-32E9-ADC9CF96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357FDE-A346-AC7D-971F-C9E32B6FE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68BE1E-D1DD-9EEB-5967-DDB125707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7C643C-3DED-2817-8C43-E2BB8D20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F4B52F-D612-5603-4D76-4D2ABE94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F24E99-310F-6BE1-4018-34A3971C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70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B88BC2-DD0F-C273-F76D-1946198C7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662C5A-A73D-6A15-CD3D-485905037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B372EA-44F6-3FBF-B590-8FF8BEB90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6DE487-DDBB-7DB9-0E61-B67DF65A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6774D9-9537-307A-AC30-FB5A6E4C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70DFC0-55A0-7CA0-A7BC-1AB3A8DC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44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3BC2A6-C4ED-B07D-717A-69E29DAC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34CFE-B84A-77BB-9D95-2C1C67E44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DCD02-A24D-6169-7D6E-75EC225B7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CD3D-A816-4FF9-81B4-D5C204B1D9C9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47072-1016-F4D8-2A10-6CA0DDCAC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DBB06-E8D0-7961-D322-99AE7D6FC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C559-51FF-4D8D-9309-F5812147F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89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92EAE13-0CAF-8216-F5F8-EB8B3103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4625" cy="418011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CAA4CC2-64B1-808F-B84B-24D08CA1EA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8"/>
          <a:stretch/>
        </p:blipFill>
        <p:spPr>
          <a:xfrm rot="5400000">
            <a:off x="2247239" y="776269"/>
            <a:ext cx="4180114" cy="2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FLAX ISONO</dc:creator>
  <cp:lastModifiedBy>FLAX ISONO</cp:lastModifiedBy>
  <cp:revision>1</cp:revision>
  <dcterms:created xsi:type="dcterms:W3CDTF">2023-03-10T04:26:07Z</dcterms:created>
  <dcterms:modified xsi:type="dcterms:W3CDTF">2023-03-10T04:26:30Z</dcterms:modified>
</cp:coreProperties>
</file>